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273A80F-9429-4DA6-92B0-42A8BD1F7C5F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7A7-7035-425A-B6FE-C3A73BD2B9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A80F-9429-4DA6-92B0-42A8BD1F7C5F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7A7-7035-425A-B6FE-C3A73BD2B9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A80F-9429-4DA6-92B0-42A8BD1F7C5F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7A7-7035-425A-B6FE-C3A73BD2B9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A80F-9429-4DA6-92B0-42A8BD1F7C5F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7A7-7035-425A-B6FE-C3A73BD2B957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A80F-9429-4DA6-92B0-42A8BD1F7C5F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7A7-7035-425A-B6FE-C3A73BD2B95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A80F-9429-4DA6-92B0-42A8BD1F7C5F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7A7-7035-425A-B6FE-C3A73BD2B95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A80F-9429-4DA6-92B0-42A8BD1F7C5F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7A7-7035-425A-B6FE-C3A73BD2B9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A80F-9429-4DA6-92B0-42A8BD1F7C5F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7A7-7035-425A-B6FE-C3A73BD2B95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A80F-9429-4DA6-92B0-42A8BD1F7C5F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7A7-7035-425A-B6FE-C3A73BD2B9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A80F-9429-4DA6-92B0-42A8BD1F7C5F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7A7-7035-425A-B6FE-C3A73BD2B95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A80F-9429-4DA6-92B0-42A8BD1F7C5F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7A7-7035-425A-B6FE-C3A73BD2B9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273A80F-9429-4DA6-92B0-42A8BD1F7C5F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7FEB7A7-7035-425A-B6FE-C3A73BD2B95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Maisy-mae  Henock 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Online safety</a:t>
            </a:r>
            <a:endParaRPr lang="en-GB" dirty="0"/>
          </a:p>
        </p:txBody>
      </p:sp>
      <p:pic>
        <p:nvPicPr>
          <p:cNvPr id="3075" name="Picture 3" descr="C:\Users\Maisy-maeA\AppData\Local\Microsoft\Windows\Temporary Internet Files\Content.IE5\T4YPK01F\Angular_lightningbolt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4459">
            <a:off x="6935921" y="1520834"/>
            <a:ext cx="1425958" cy="24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isy-maeA\AppData\Local\Microsoft\Windows\Temporary Internet Files\Content.IE5\T4YPK01F\Angular_lightningbol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000">
            <a:off x="756146" y="2138818"/>
            <a:ext cx="1467268" cy="25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E- safe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sure you know how to protect yourself online.</a:t>
            </a:r>
          </a:p>
          <a:p>
            <a:r>
              <a:rPr lang="en-GB" dirty="0" err="1" smtClean="0"/>
              <a:t>Dont</a:t>
            </a:r>
            <a:r>
              <a:rPr lang="en-GB" dirty="0" smtClean="0"/>
              <a:t> tell people your private </a:t>
            </a:r>
            <a:r>
              <a:rPr lang="en-GB" dirty="0" err="1" smtClean="0"/>
              <a:t>informaition</a:t>
            </a:r>
            <a:r>
              <a:rPr lang="en-GB" dirty="0" smtClean="0"/>
              <a:t>. </a:t>
            </a:r>
          </a:p>
          <a:p>
            <a:r>
              <a:rPr lang="en-GB" dirty="0" smtClean="0"/>
              <a:t>Don’t tell people your  email ,password and phone number or strangers would hack your games .                                                                                </a:t>
            </a:r>
            <a:endParaRPr lang="en-GB" dirty="0"/>
          </a:p>
        </p:txBody>
      </p:sp>
      <p:pic>
        <p:nvPicPr>
          <p:cNvPr id="1027" name="Picture 3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1824228" cy="11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If </a:t>
            </a:r>
            <a:r>
              <a:rPr lang="en-GB" dirty="0" smtClean="0"/>
              <a:t>another </a:t>
            </a:r>
            <a:r>
              <a:rPr lang="en-GB" dirty="0" smtClean="0"/>
              <a:t>player makes you </a:t>
            </a:r>
            <a:r>
              <a:rPr lang="en-GB" dirty="0" smtClean="0"/>
              <a:t>uncomfortable </a:t>
            </a:r>
            <a:r>
              <a:rPr lang="en-GB" dirty="0" smtClean="0"/>
              <a:t>we kick them out of the game</a:t>
            </a:r>
            <a:r>
              <a:rPr lang="en-GB" dirty="0" smtClean="0"/>
              <a:t>. Personal </a:t>
            </a:r>
            <a:r>
              <a:rPr lang="en-GB" dirty="0" smtClean="0"/>
              <a:t>information is any </a:t>
            </a:r>
            <a:r>
              <a:rPr lang="en-GB" dirty="0" smtClean="0"/>
              <a:t>information </a:t>
            </a:r>
            <a:r>
              <a:rPr lang="en-GB" dirty="0" smtClean="0"/>
              <a:t>that can be used to identify you or </a:t>
            </a:r>
            <a:r>
              <a:rPr lang="en-GB" smtClean="0"/>
              <a:t>your </a:t>
            </a:r>
            <a:r>
              <a:rPr lang="en-GB" smtClean="0"/>
              <a:t>accounts</a:t>
            </a:r>
            <a:r>
              <a:rPr lang="en-GB" dirty="0" smtClean="0"/>
              <a:t>												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1" name="Picture 3" descr="C:\Users\Maisy-maeA\AppData\Local\Microsoft\Windows\Temporary Internet Files\Content.IE5\T4YPK01F\cmy-laptop-simple-ic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160"/>
            <a:ext cx="1348630" cy="8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83</TotalTime>
  <Words>70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Couture</vt:lpstr>
      <vt:lpstr>Maisy-mae  Henock  </vt:lpstr>
      <vt:lpstr>E- safe      t         Safety</vt:lpstr>
      <vt:lpstr>E-safety</vt:lpstr>
    </vt:vector>
  </TitlesOfParts>
  <Company>The Cathedral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Maisy-mae  Henock</dc:title>
  <dc:creator>MAISY-MAEA</dc:creator>
  <cp:lastModifiedBy>DPARRY</cp:lastModifiedBy>
  <cp:revision>10</cp:revision>
  <dcterms:created xsi:type="dcterms:W3CDTF">2016-02-09T11:47:19Z</dcterms:created>
  <dcterms:modified xsi:type="dcterms:W3CDTF">2016-02-09T14:19:12Z</dcterms:modified>
</cp:coreProperties>
</file>