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8"/>
  </p:notes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257" r:id="rId18"/>
    <p:sldId id="258" r:id="rId19"/>
    <p:sldId id="259" r:id="rId20"/>
    <p:sldId id="274" r:id="rId21"/>
    <p:sldId id="290" r:id="rId22"/>
    <p:sldId id="279" r:id="rId23"/>
    <p:sldId id="281" r:id="rId24"/>
    <p:sldId id="283" r:id="rId25"/>
    <p:sldId id="280" r:id="rId26"/>
    <p:sldId id="282" r:id="rId27"/>
    <p:sldId id="264" r:id="rId28"/>
    <p:sldId id="265" r:id="rId29"/>
    <p:sldId id="284" r:id="rId30"/>
    <p:sldId id="285" r:id="rId31"/>
    <p:sldId id="286" r:id="rId32"/>
    <p:sldId id="288" r:id="rId33"/>
    <p:sldId id="287" r:id="rId34"/>
    <p:sldId id="289" r:id="rId35"/>
    <p:sldId id="272" r:id="rId36"/>
    <p:sldId id="278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>
        <p:scale>
          <a:sx n="45" d="100"/>
          <a:sy n="45" d="100"/>
        </p:scale>
        <p:origin x="-1698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17284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15611" y="992766"/>
            <a:ext cx="11360700" cy="27369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6900"/>
            </a:lvl1pPr>
            <a:lvl2pPr lvl="1" algn="ctr">
              <a:spcBef>
                <a:spcPts val="0"/>
              </a:spcBef>
              <a:buSzPct val="100000"/>
              <a:defRPr sz="6900"/>
            </a:lvl2pPr>
            <a:lvl3pPr lvl="2" algn="ctr">
              <a:spcBef>
                <a:spcPts val="0"/>
              </a:spcBef>
              <a:buSzPct val="100000"/>
              <a:defRPr sz="6900"/>
            </a:lvl3pPr>
            <a:lvl4pPr lvl="3" algn="ctr">
              <a:spcBef>
                <a:spcPts val="0"/>
              </a:spcBef>
              <a:buSzPct val="100000"/>
              <a:defRPr sz="6900"/>
            </a:lvl4pPr>
            <a:lvl5pPr lvl="4" algn="ctr">
              <a:spcBef>
                <a:spcPts val="0"/>
              </a:spcBef>
              <a:buSzPct val="100000"/>
              <a:defRPr sz="6900"/>
            </a:lvl5pPr>
            <a:lvl6pPr lvl="5" algn="ctr">
              <a:spcBef>
                <a:spcPts val="0"/>
              </a:spcBef>
              <a:buSzPct val="100000"/>
              <a:defRPr sz="6900"/>
            </a:lvl6pPr>
            <a:lvl7pPr lvl="6" algn="ctr">
              <a:spcBef>
                <a:spcPts val="0"/>
              </a:spcBef>
              <a:buSzPct val="100000"/>
              <a:defRPr sz="6900"/>
            </a:lvl7pPr>
            <a:lvl8pPr lvl="7" algn="ctr">
              <a:spcBef>
                <a:spcPts val="0"/>
              </a:spcBef>
              <a:buSzPct val="100000"/>
              <a:defRPr sz="6900"/>
            </a:lvl8pPr>
            <a:lvl9pPr lvl="8" algn="ctr">
              <a:spcBef>
                <a:spcPts val="0"/>
              </a:spcBef>
              <a:buSzPct val="100000"/>
              <a:defRPr sz="69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1141412" y="61851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141412" y="2249486"/>
            <a:ext cx="9906000" cy="3541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228600" marR="0" lvl="0" indent="-381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6985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85725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016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016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7475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7475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7475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7475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4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10276321" y="5883273"/>
            <a:ext cx="7710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105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6" y="600200"/>
            <a:ext cx="8490300" cy="5454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6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16000"/>
            </a:lvl1pPr>
            <a:lvl2pPr lvl="1" algn="ctr">
              <a:spcBef>
                <a:spcPts val="0"/>
              </a:spcBef>
              <a:buSzPct val="100000"/>
              <a:defRPr sz="16000"/>
            </a:lvl2pPr>
            <a:lvl3pPr lvl="2" algn="ctr">
              <a:spcBef>
                <a:spcPts val="0"/>
              </a:spcBef>
              <a:buSzPct val="100000"/>
              <a:defRPr sz="16000"/>
            </a:lvl3pPr>
            <a:lvl4pPr lvl="3" algn="ctr">
              <a:spcBef>
                <a:spcPts val="0"/>
              </a:spcBef>
              <a:buSzPct val="100000"/>
              <a:defRPr sz="16000"/>
            </a:lvl4pPr>
            <a:lvl5pPr lvl="4" algn="ctr">
              <a:spcBef>
                <a:spcPts val="0"/>
              </a:spcBef>
              <a:buSzPct val="100000"/>
              <a:defRPr sz="16000"/>
            </a:lvl5pPr>
            <a:lvl6pPr lvl="5" algn="ctr">
              <a:spcBef>
                <a:spcPts val="0"/>
              </a:spcBef>
              <a:buSzPct val="100000"/>
              <a:defRPr sz="16000"/>
            </a:lvl6pPr>
            <a:lvl7pPr lvl="6" algn="ctr">
              <a:spcBef>
                <a:spcPts val="0"/>
              </a:spcBef>
              <a:buSzPct val="100000"/>
              <a:defRPr sz="16000"/>
            </a:lvl7pPr>
            <a:lvl8pPr lvl="7" algn="ctr">
              <a:spcBef>
                <a:spcPts val="0"/>
              </a:spcBef>
              <a:buSzPct val="100000"/>
              <a:defRPr sz="16000"/>
            </a:lvl8pPr>
            <a:lvl9pPr lvl="8" algn="ctr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700" cy="1734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0">
              <a:schemeClr val="accent5">
                <a:lumMod val="75000"/>
              </a:schemeClr>
            </a:gs>
            <a:gs pos="100000">
              <a:srgbClr val="C4D6EB"/>
            </a:gs>
            <a:gs pos="100000">
              <a:srgbClr val="FFEBFA"/>
            </a:gs>
          </a:gsLst>
          <a:lin ang="0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300">
                <a:solidFill>
                  <a:schemeClr val="dk2"/>
                </a:solidFill>
              </a:rPr>
              <a:t>‹#›</a:t>
            </a:fld>
            <a:endParaRPr lang="en-GB" sz="13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332656"/>
            <a:ext cx="9400976" cy="6078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768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62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962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986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027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358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483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815414" y="1628800"/>
            <a:ext cx="10111315" cy="42089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ct val="25000"/>
              <a:buNone/>
            </a:pPr>
            <a:r>
              <a:rPr lang="en-GB" sz="4000" dirty="0"/>
              <a:t>God of light, shine in our hearts so that we can bring joy and hope to other people, especially those who are frightened, sick, lonely or hungry. Amen.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endParaRPr lang="en-GB" sz="4000" b="0" i="0" u="none" strike="noStrike" cap="none" dirty="0">
              <a:solidFill>
                <a:schemeClr val="lt1"/>
              </a:solidFill>
              <a:sym typeface="Questrial"/>
            </a:endParaRPr>
          </a:p>
        </p:txBody>
      </p:sp>
      <p:sp>
        <p:nvSpPr>
          <p:cNvPr id="66" name="Shape 66"/>
          <p:cNvSpPr txBox="1"/>
          <p:nvPr/>
        </p:nvSpPr>
        <p:spPr>
          <a:xfrm>
            <a:off x="914927" y="521785"/>
            <a:ext cx="6432600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4800" b="1" i="0" u="none" strike="noStrike" cap="small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Opening Prayer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/>
        </p:nvSpPr>
        <p:spPr>
          <a:xfrm>
            <a:off x="2735626" y="2204864"/>
            <a:ext cx="6432714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9600" b="1" cap="small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Halleluia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719402" y="1700808"/>
            <a:ext cx="10217152" cy="39764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2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Reader: A reading from the Holy Gospel according to </a:t>
            </a:r>
            <a:r>
              <a:rPr lang="en-GB" sz="3200" dirty="0"/>
              <a:t>Matthew 4:12-17 </a:t>
            </a:r>
            <a:endParaRPr lang="en-GB" sz="320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200" b="1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All: Glory to you, O Lord</a:t>
            </a: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32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Reader: The Gospel of the Lord</a:t>
            </a: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32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All: Praise to you, Lord, Jesus Christ.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719402" y="506760"/>
            <a:ext cx="6432714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4800" b="1" cap="small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Listen Carefully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862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260648"/>
            <a:ext cx="11017224" cy="62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6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jesus the light of the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188640"/>
            <a:ext cx="4576019" cy="64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68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260648"/>
            <a:ext cx="5210063" cy="34758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2924944"/>
            <a:ext cx="5397729" cy="36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3352" y="3789040"/>
            <a:ext cx="60486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How can you shine the light of Jesus to help others who are in darkness?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63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260648"/>
            <a:ext cx="5256584" cy="34995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368" y="3789040"/>
            <a:ext cx="60486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How </a:t>
            </a:r>
            <a:r>
              <a:rPr lang="en-US" sz="4400" b="1" dirty="0" smtClean="0">
                <a:solidFill>
                  <a:schemeClr val="bg1"/>
                </a:solidFill>
              </a:rPr>
              <a:t>else can </a:t>
            </a:r>
            <a:r>
              <a:rPr lang="en-US" sz="4400" b="1" dirty="0" smtClean="0">
                <a:solidFill>
                  <a:schemeClr val="bg1"/>
                </a:solidFill>
              </a:rPr>
              <a:t>you shine the light of Jesus to help others who are in darkness?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2708920"/>
            <a:ext cx="5473576" cy="366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8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0"/>
            <a:ext cx="12192000" cy="581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8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368" y="1412776"/>
            <a:ext cx="1130525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800" b="1" dirty="0">
                <a:solidFill>
                  <a:srgbClr val="FFFFFF"/>
                </a:solidFill>
              </a:rPr>
              <a:t>What will you do this week to make the light shine for someone, either here or in another part of the world?</a:t>
            </a:r>
          </a:p>
        </p:txBody>
      </p:sp>
    </p:spTree>
    <p:extLst>
      <p:ext uri="{BB962C8B-B14F-4D97-AF65-F5344CB8AC3E}">
        <p14:creationId xmlns:p14="http://schemas.microsoft.com/office/powerpoint/2010/main" val="34430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38100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7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966453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4800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Hear our prayer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4800" dirty="0"/>
              <a:t>Hear our prayer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GB" sz="48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4800" b="1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God of mercy hear our prayer</a:t>
            </a:r>
            <a:endParaRPr lang="en-GB" sz="4800" b="1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09" name="Shape 109" descr="C:\Users\bkennedy\AppData\Local\Microsoft\Windows\Temporary Internet Files\Content.IE5\303NSLPZ\MC900435121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3717" y="2492896"/>
            <a:ext cx="5698799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479376" y="506760"/>
            <a:ext cx="6672740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4800" b="1" cap="small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Bidding Prayers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44406" y="116632"/>
            <a:ext cx="2171700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719402" y="476672"/>
            <a:ext cx="9025003" cy="50167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4000" b="1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Hail Mary, full of grace, the Lord is with thee, </a:t>
            </a:r>
            <a:br>
              <a:rPr lang="en-GB" sz="4000" b="1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GB" sz="4000" b="1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blessed art thou among women</a:t>
            </a:r>
            <a:br>
              <a:rPr lang="en-GB" sz="4000" b="1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GB" sz="4000" b="1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and blessed is the fruit of thy womb, Jesus.</a:t>
            </a:r>
            <a:br>
              <a:rPr lang="en-GB" sz="4000" b="1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GB" sz="4000" b="1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Holy Mary, Mother of God, pray for us sinners now and at the hour of our death.</a:t>
            </a:r>
            <a:br>
              <a:rPr lang="en-GB" sz="4000" b="1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GB" sz="4000" b="1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360" y="764704"/>
            <a:ext cx="11377264" cy="445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</a:rPr>
              <a:t>Lord, the light of your love is shining</a:t>
            </a:r>
          </a:p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</a:rPr>
              <a:t>In the midst of the darkness, shining</a:t>
            </a:r>
          </a:p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</a:rPr>
              <a:t>Jesus, Light of the </a:t>
            </a:r>
            <a:r>
              <a:rPr lang="en-US" sz="4400" b="1" dirty="0" smtClean="0">
                <a:solidFill>
                  <a:schemeClr val="bg1"/>
                </a:solidFill>
              </a:rPr>
              <a:t>World</a:t>
            </a:r>
            <a:r>
              <a:rPr lang="en-US" sz="4400" b="1" dirty="0">
                <a:solidFill>
                  <a:schemeClr val="bg1"/>
                </a:solidFill>
              </a:rPr>
              <a:t>, shine upon us</a:t>
            </a:r>
          </a:p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</a:rPr>
              <a:t>Set us free by the truth </a:t>
            </a:r>
            <a:r>
              <a:rPr lang="en-US" sz="4400" b="1" dirty="0" smtClean="0">
                <a:solidFill>
                  <a:schemeClr val="bg1"/>
                </a:solidFill>
              </a:rPr>
              <a:t>You </a:t>
            </a:r>
            <a:r>
              <a:rPr lang="en-US" sz="4400" b="1" dirty="0">
                <a:solidFill>
                  <a:schemeClr val="bg1"/>
                </a:solidFill>
              </a:rPr>
              <a:t>now bring us</a:t>
            </a:r>
          </a:p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</a:rPr>
              <a:t>Shine on me, shine on </a:t>
            </a:r>
            <a:r>
              <a:rPr lang="en-US" sz="4400" b="1" dirty="0" smtClean="0">
                <a:solidFill>
                  <a:schemeClr val="bg1"/>
                </a:solidFill>
              </a:rPr>
              <a:t>me.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1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110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360" y="260648"/>
            <a:ext cx="11449272" cy="603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400" b="1" dirty="0">
                <a:solidFill>
                  <a:schemeClr val="bg1"/>
                </a:solidFill>
              </a:rPr>
              <a:t>Shine, Jesus, shine</a:t>
            </a:r>
          </a:p>
          <a:p>
            <a:pPr algn="ctr">
              <a:lnSpc>
                <a:spcPct val="110000"/>
              </a:lnSpc>
            </a:pPr>
            <a:r>
              <a:rPr lang="en-US" sz="4400" b="1" dirty="0">
                <a:solidFill>
                  <a:schemeClr val="bg1"/>
                </a:solidFill>
              </a:rPr>
              <a:t>Fill this land with the Father's glory</a:t>
            </a:r>
          </a:p>
          <a:p>
            <a:pPr algn="ctr">
              <a:lnSpc>
                <a:spcPct val="110000"/>
              </a:lnSpc>
            </a:pPr>
            <a:r>
              <a:rPr lang="en-US" sz="4400" b="1" dirty="0">
                <a:solidFill>
                  <a:schemeClr val="bg1"/>
                </a:solidFill>
              </a:rPr>
              <a:t>Blaze, Spirit, blaze</a:t>
            </a:r>
          </a:p>
          <a:p>
            <a:pPr algn="ctr">
              <a:lnSpc>
                <a:spcPct val="110000"/>
              </a:lnSpc>
            </a:pPr>
            <a:r>
              <a:rPr lang="en-US" sz="4400" b="1" dirty="0">
                <a:solidFill>
                  <a:schemeClr val="bg1"/>
                </a:solidFill>
              </a:rPr>
              <a:t>Set our hearts on fire</a:t>
            </a:r>
          </a:p>
          <a:p>
            <a:pPr algn="ctr">
              <a:lnSpc>
                <a:spcPct val="110000"/>
              </a:lnSpc>
            </a:pPr>
            <a:r>
              <a:rPr lang="en-US" sz="4400" b="1" dirty="0">
                <a:solidFill>
                  <a:schemeClr val="bg1"/>
                </a:solidFill>
              </a:rPr>
              <a:t>Flow, river, flow</a:t>
            </a:r>
          </a:p>
          <a:p>
            <a:pPr algn="ctr">
              <a:lnSpc>
                <a:spcPct val="110000"/>
              </a:lnSpc>
            </a:pPr>
            <a:r>
              <a:rPr lang="en-US" sz="4400" b="1" dirty="0">
                <a:solidFill>
                  <a:schemeClr val="bg1"/>
                </a:solidFill>
              </a:rPr>
              <a:t>Flood the nations with grace and mercy</a:t>
            </a:r>
          </a:p>
          <a:p>
            <a:pPr algn="ctr">
              <a:lnSpc>
                <a:spcPct val="110000"/>
              </a:lnSpc>
            </a:pPr>
            <a:r>
              <a:rPr lang="en-US" sz="4400" b="1" dirty="0">
                <a:solidFill>
                  <a:schemeClr val="bg1"/>
                </a:solidFill>
              </a:rPr>
              <a:t>Send forth </a:t>
            </a:r>
            <a:r>
              <a:rPr lang="en-US" sz="4400" b="1" dirty="0" smtClean="0">
                <a:solidFill>
                  <a:schemeClr val="bg1"/>
                </a:solidFill>
              </a:rPr>
              <a:t>Your word,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</a:rPr>
              <a:t>Lord</a:t>
            </a:r>
            <a:r>
              <a:rPr lang="en-US" sz="4400" b="1" dirty="0">
                <a:solidFill>
                  <a:schemeClr val="bg1"/>
                </a:solidFill>
              </a:rPr>
              <a:t>, and let there be </a:t>
            </a:r>
            <a:r>
              <a:rPr lang="en-US" sz="4400" b="1" dirty="0" smtClean="0">
                <a:solidFill>
                  <a:schemeClr val="bg1"/>
                </a:solidFill>
              </a:rPr>
              <a:t>light.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0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48680"/>
            <a:ext cx="12192000" cy="445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FFFFFF"/>
                </a:solidFill>
              </a:rPr>
              <a:t>Lord, I come to your awesome presence</a:t>
            </a:r>
          </a:p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FFFFFF"/>
                </a:solidFill>
              </a:rPr>
              <a:t>From the shadows into </a:t>
            </a:r>
            <a:r>
              <a:rPr lang="en-US" sz="4400" b="1" dirty="0" smtClean="0">
                <a:solidFill>
                  <a:srgbClr val="FFFFFF"/>
                </a:solidFill>
              </a:rPr>
              <a:t>Your </a:t>
            </a:r>
            <a:r>
              <a:rPr lang="en-US" sz="4400" b="1" dirty="0">
                <a:solidFill>
                  <a:srgbClr val="FFFFFF"/>
                </a:solidFill>
              </a:rPr>
              <a:t>radiance</a:t>
            </a:r>
          </a:p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FFFFFF"/>
                </a:solidFill>
              </a:rPr>
              <a:t>By the blood I may enter </a:t>
            </a:r>
            <a:r>
              <a:rPr lang="en-US" sz="4400" b="1" dirty="0" smtClean="0">
                <a:solidFill>
                  <a:srgbClr val="FFFFFF"/>
                </a:solidFill>
              </a:rPr>
              <a:t>Your </a:t>
            </a:r>
            <a:r>
              <a:rPr lang="en-US" sz="4400" b="1" dirty="0">
                <a:solidFill>
                  <a:srgbClr val="FFFFFF"/>
                </a:solidFill>
              </a:rPr>
              <a:t>brightness</a:t>
            </a:r>
          </a:p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FFFFFF"/>
                </a:solidFill>
              </a:rPr>
              <a:t>Search me, try me, consume all my darkness</a:t>
            </a:r>
          </a:p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FFFFFF"/>
                </a:solidFill>
              </a:rPr>
              <a:t>Shine on me, shine on </a:t>
            </a:r>
            <a:r>
              <a:rPr lang="en-US" sz="4400" b="1" dirty="0" smtClean="0">
                <a:solidFill>
                  <a:srgbClr val="FFFFFF"/>
                </a:solidFill>
              </a:rPr>
              <a:t>me.</a:t>
            </a:r>
            <a:endParaRPr lang="en-US" sz="4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3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360" y="260648"/>
            <a:ext cx="11449272" cy="603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400" b="1" dirty="0">
                <a:solidFill>
                  <a:schemeClr val="bg1"/>
                </a:solidFill>
              </a:rPr>
              <a:t>Shine, Jesus, shine</a:t>
            </a:r>
          </a:p>
          <a:p>
            <a:pPr algn="ctr">
              <a:lnSpc>
                <a:spcPct val="110000"/>
              </a:lnSpc>
            </a:pPr>
            <a:r>
              <a:rPr lang="en-US" sz="4400" b="1" dirty="0">
                <a:solidFill>
                  <a:schemeClr val="bg1"/>
                </a:solidFill>
              </a:rPr>
              <a:t>Fill this land with the Father's glory</a:t>
            </a:r>
          </a:p>
          <a:p>
            <a:pPr algn="ctr">
              <a:lnSpc>
                <a:spcPct val="110000"/>
              </a:lnSpc>
            </a:pPr>
            <a:r>
              <a:rPr lang="en-US" sz="4400" b="1" dirty="0">
                <a:solidFill>
                  <a:schemeClr val="bg1"/>
                </a:solidFill>
              </a:rPr>
              <a:t>Blaze, Spirit, blaze</a:t>
            </a:r>
          </a:p>
          <a:p>
            <a:pPr algn="ctr">
              <a:lnSpc>
                <a:spcPct val="110000"/>
              </a:lnSpc>
            </a:pPr>
            <a:r>
              <a:rPr lang="en-US" sz="4400" b="1" dirty="0">
                <a:solidFill>
                  <a:schemeClr val="bg1"/>
                </a:solidFill>
              </a:rPr>
              <a:t>Set our hearts on fire</a:t>
            </a:r>
          </a:p>
          <a:p>
            <a:pPr algn="ctr">
              <a:lnSpc>
                <a:spcPct val="110000"/>
              </a:lnSpc>
            </a:pPr>
            <a:r>
              <a:rPr lang="en-US" sz="4400" b="1" dirty="0">
                <a:solidFill>
                  <a:schemeClr val="bg1"/>
                </a:solidFill>
              </a:rPr>
              <a:t>Flow, river, flow</a:t>
            </a:r>
          </a:p>
          <a:p>
            <a:pPr algn="ctr">
              <a:lnSpc>
                <a:spcPct val="110000"/>
              </a:lnSpc>
            </a:pPr>
            <a:r>
              <a:rPr lang="en-US" sz="4400" b="1" dirty="0">
                <a:solidFill>
                  <a:schemeClr val="bg1"/>
                </a:solidFill>
              </a:rPr>
              <a:t>Flood the nations with grace and mercy</a:t>
            </a:r>
          </a:p>
          <a:p>
            <a:pPr algn="ctr">
              <a:lnSpc>
                <a:spcPct val="110000"/>
              </a:lnSpc>
            </a:pPr>
            <a:r>
              <a:rPr lang="en-US" sz="4400" b="1" dirty="0">
                <a:solidFill>
                  <a:schemeClr val="bg1"/>
                </a:solidFill>
              </a:rPr>
              <a:t>Send forth </a:t>
            </a:r>
            <a:r>
              <a:rPr lang="en-US" sz="4400" b="1" dirty="0" smtClean="0">
                <a:solidFill>
                  <a:schemeClr val="bg1"/>
                </a:solidFill>
              </a:rPr>
              <a:t>Your </a:t>
            </a:r>
            <a:r>
              <a:rPr lang="en-US" sz="4400" b="1" dirty="0">
                <a:solidFill>
                  <a:schemeClr val="bg1"/>
                </a:solidFill>
              </a:rPr>
              <a:t>word</a:t>
            </a:r>
          </a:p>
          <a:p>
            <a:pPr algn="ctr">
              <a:lnSpc>
                <a:spcPct val="110000"/>
              </a:lnSpc>
            </a:pPr>
            <a:r>
              <a:rPr lang="en-US" sz="4400" b="1" dirty="0">
                <a:solidFill>
                  <a:schemeClr val="bg1"/>
                </a:solidFill>
              </a:rPr>
              <a:t>Lord, and let there be </a:t>
            </a:r>
            <a:r>
              <a:rPr lang="en-US" sz="4400" b="1" dirty="0" smtClean="0">
                <a:solidFill>
                  <a:schemeClr val="bg1"/>
                </a:solidFill>
              </a:rPr>
              <a:t>light.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0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3352" y="908720"/>
            <a:ext cx="11712624" cy="5282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smtClean="0">
                <a:solidFill>
                  <a:srgbClr val="FFFFFF"/>
                </a:solidFill>
              </a:rPr>
              <a:t>As we </a:t>
            </a:r>
            <a:r>
              <a:rPr lang="en-US" sz="4400" b="1" dirty="0">
                <a:solidFill>
                  <a:srgbClr val="FFFFFF"/>
                </a:solidFill>
              </a:rPr>
              <a:t>gaze on Your kingly brightness</a:t>
            </a:r>
          </a:p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FFFFFF"/>
                </a:solidFill>
              </a:rPr>
              <a:t>So our faces display Your likeness</a:t>
            </a:r>
          </a:p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FFFFFF"/>
                </a:solidFill>
              </a:rPr>
              <a:t>Ever changing from glory to glory</a:t>
            </a:r>
          </a:p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FFFFFF"/>
                </a:solidFill>
              </a:rPr>
              <a:t>Mirrored here may our lives tell Your story</a:t>
            </a:r>
          </a:p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FFFFFF"/>
                </a:solidFill>
              </a:rPr>
              <a:t>Shine on me, shine on me.</a:t>
            </a:r>
          </a:p>
          <a:p>
            <a:pPr>
              <a:lnSpc>
                <a:spcPct val="130000"/>
              </a:lnSpc>
            </a:pPr>
            <a:endParaRPr lang="en-US" sz="4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1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360" y="260648"/>
            <a:ext cx="11449272" cy="603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400" b="1" dirty="0">
                <a:solidFill>
                  <a:schemeClr val="bg1"/>
                </a:solidFill>
              </a:rPr>
              <a:t>Shine, Jesus, shine</a:t>
            </a:r>
          </a:p>
          <a:p>
            <a:pPr algn="ctr">
              <a:lnSpc>
                <a:spcPct val="110000"/>
              </a:lnSpc>
            </a:pPr>
            <a:r>
              <a:rPr lang="en-US" sz="4400" b="1" dirty="0">
                <a:solidFill>
                  <a:schemeClr val="bg1"/>
                </a:solidFill>
              </a:rPr>
              <a:t>Fill this land with the Father's glory</a:t>
            </a:r>
          </a:p>
          <a:p>
            <a:pPr algn="ctr">
              <a:lnSpc>
                <a:spcPct val="110000"/>
              </a:lnSpc>
            </a:pPr>
            <a:r>
              <a:rPr lang="en-US" sz="4400" b="1" dirty="0">
                <a:solidFill>
                  <a:schemeClr val="bg1"/>
                </a:solidFill>
              </a:rPr>
              <a:t>Blaze, Spirit, blaze</a:t>
            </a:r>
          </a:p>
          <a:p>
            <a:pPr algn="ctr">
              <a:lnSpc>
                <a:spcPct val="110000"/>
              </a:lnSpc>
            </a:pPr>
            <a:r>
              <a:rPr lang="en-US" sz="4400" b="1" dirty="0">
                <a:solidFill>
                  <a:schemeClr val="bg1"/>
                </a:solidFill>
              </a:rPr>
              <a:t>Set our hearts on fire</a:t>
            </a:r>
          </a:p>
          <a:p>
            <a:pPr algn="ctr">
              <a:lnSpc>
                <a:spcPct val="110000"/>
              </a:lnSpc>
            </a:pPr>
            <a:r>
              <a:rPr lang="en-US" sz="4400" b="1" dirty="0">
                <a:solidFill>
                  <a:schemeClr val="bg1"/>
                </a:solidFill>
              </a:rPr>
              <a:t>Flow, river, flow</a:t>
            </a:r>
          </a:p>
          <a:p>
            <a:pPr algn="ctr">
              <a:lnSpc>
                <a:spcPct val="110000"/>
              </a:lnSpc>
            </a:pPr>
            <a:r>
              <a:rPr lang="en-US" sz="4400" b="1" dirty="0">
                <a:solidFill>
                  <a:schemeClr val="bg1"/>
                </a:solidFill>
              </a:rPr>
              <a:t>Flood the nations with grace and mercy</a:t>
            </a:r>
          </a:p>
          <a:p>
            <a:pPr algn="ctr">
              <a:lnSpc>
                <a:spcPct val="110000"/>
              </a:lnSpc>
            </a:pPr>
            <a:r>
              <a:rPr lang="en-US" sz="4400" b="1" dirty="0">
                <a:solidFill>
                  <a:schemeClr val="bg1"/>
                </a:solidFill>
              </a:rPr>
              <a:t>Send forth your word</a:t>
            </a:r>
          </a:p>
          <a:p>
            <a:pPr algn="ctr">
              <a:lnSpc>
                <a:spcPct val="110000"/>
              </a:lnSpc>
            </a:pPr>
            <a:r>
              <a:rPr lang="en-US" sz="4400" b="1" dirty="0">
                <a:solidFill>
                  <a:schemeClr val="bg1"/>
                </a:solidFill>
              </a:rPr>
              <a:t>Lord, and let there be </a:t>
            </a:r>
            <a:r>
              <a:rPr lang="en-US" sz="4400" b="1" dirty="0" smtClean="0">
                <a:solidFill>
                  <a:schemeClr val="bg1"/>
                </a:solidFill>
              </a:rPr>
              <a:t>light.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2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title"/>
          </p:nvPr>
        </p:nvSpPr>
        <p:spPr>
          <a:xfrm>
            <a:off x="335360" y="476672"/>
            <a:ext cx="11360150" cy="5112567"/>
          </a:xfrm>
        </p:spPr>
        <p:txBody>
          <a:bodyPr/>
          <a:lstStyle/>
          <a:p>
            <a:pPr marL="190500"/>
            <a:r>
              <a:rPr lang="en-GB" b="1" dirty="0" smtClean="0">
                <a:solidFill>
                  <a:schemeClr val="bg1"/>
                </a:solidFill>
              </a:rPr>
              <a:t>Closing Prayer</a:t>
            </a:r>
            <a:r>
              <a:rPr lang="en-GB" b="1" dirty="0">
                <a:solidFill>
                  <a:schemeClr val="bg1"/>
                </a:solidFill>
              </a:rPr>
              <a:t/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rgbClr val="FFFFFF"/>
                </a:solidFill>
              </a:rPr>
              <a:t>God of hope, share your light with all your children, as we try to help others who are in need. Amen. </a:t>
            </a:r>
          </a:p>
        </p:txBody>
      </p:sp>
    </p:spTree>
    <p:extLst>
      <p:ext uri="{BB962C8B-B14F-4D97-AF65-F5344CB8AC3E}">
        <p14:creationId xmlns:p14="http://schemas.microsoft.com/office/powerpoint/2010/main" val="359620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38100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7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176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283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366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260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381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72469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422</Words>
  <Application>Microsoft Office PowerPoint</Application>
  <PresentationFormat>Custom</PresentationFormat>
  <Paragraphs>57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Questrial</vt:lpstr>
      <vt:lpstr>simple-light-2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Closing Prayer God of hope, share your light with all your children, as we try to help others who are in need. Amen.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BKENNEDY</dc:creator>
  <cp:lastModifiedBy>KATE FUTCHER</cp:lastModifiedBy>
  <cp:revision>29</cp:revision>
  <dcterms:modified xsi:type="dcterms:W3CDTF">2017-01-23T09:28:48Z</dcterms:modified>
</cp:coreProperties>
</file>