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21"/>
  </p:notesMasterIdLst>
  <p:handoutMasterIdLst>
    <p:handoutMasterId r:id="rId22"/>
  </p:handoutMasterIdLst>
  <p:sldIdLst>
    <p:sldId id="256" r:id="rId2"/>
    <p:sldId id="257" r:id="rId3"/>
    <p:sldId id="258" r:id="rId4"/>
    <p:sldId id="285" r:id="rId5"/>
    <p:sldId id="259" r:id="rId6"/>
    <p:sldId id="260" r:id="rId7"/>
    <p:sldId id="261" r:id="rId8"/>
    <p:sldId id="262" r:id="rId9"/>
    <p:sldId id="263" r:id="rId10"/>
    <p:sldId id="265" r:id="rId11"/>
    <p:sldId id="268" r:id="rId12"/>
    <p:sldId id="269" r:id="rId13"/>
    <p:sldId id="267" r:id="rId14"/>
    <p:sldId id="278" r:id="rId15"/>
    <p:sldId id="282" r:id="rId16"/>
    <p:sldId id="270" r:id="rId17"/>
    <p:sldId id="271" r:id="rId18"/>
    <p:sldId id="272" r:id="rId19"/>
    <p:sldId id="273" r:id="rId20"/>
  </p:sldIdLst>
  <p:sldSz cx="9144000" cy="5143500" type="screen16x9"/>
  <p:notesSz cx="6797675" cy="9926638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72ABFFC-DF8B-4892-8BA8-41C5776E6C95}">
  <a:tblStyle styleId="{572ABFFC-DF8B-4892-8BA8-41C5776E6C9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6" d="100"/>
          <a:sy n="56" d="100"/>
        </p:scale>
        <p:origin x="72" y="6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49D2BC-0981-451C-8665-32B396BA9951}" type="datetimeFigureOut">
              <a:rPr lang="en-GB" smtClean="0"/>
              <a:t>24/06/2019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73FE0F-C2B3-4F8E-BD92-017333FB0C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68775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443a0b9a9d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443a0b9a9d_0_22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33d29fa246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33d29fa246_0_7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33d29fa246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33d29fa246_0_14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33d29fa24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33d29fa246_0_0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33d29fa24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33d29fa246_0_0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642416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33d29fa24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33d29fa246_0_0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862904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591c693518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591c693518_0_23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Please let us know if you cannot provide one or more of these items and we will try to get them for you.</a:t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591c693518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591c693518_0_31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591c693518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591c693518_0_36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591c693518_0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591c693518_0_47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32a0cb77e9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32a0cb77e9_0_8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591c693518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591c693518_0_41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591c693518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591c693518_0_41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938710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443a0b9a9d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443a0b9a9d_0_10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591c693518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591c693518_0_1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591c693518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591c693518_0_6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591c693518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591c693518_0_11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591c693518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591c693518_0_16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11708" y="78152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Year 5 / 6 Residential </a:t>
            </a:r>
            <a:r>
              <a:rPr lang="en" dirty="0" smtClean="0"/>
              <a:t>2020</a:t>
            </a:r>
            <a:endParaRPr dirty="0"/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97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Parent Information Meeting</a:t>
            </a:r>
            <a:endParaRPr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20.06.2019</a:t>
            </a:r>
            <a:endParaRPr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2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12" name="Google Shape;112;p22"/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-285750"/>
            <a:ext cx="7239000" cy="5429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2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33" name="Google Shape;133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896250"/>
            <a:ext cx="9144000" cy="61075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2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40" name="Google Shape;140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290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2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26" name="Google Shape;126;p24"/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846" y="-1628"/>
            <a:ext cx="6862305" cy="51467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2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26" name="Google Shape;126;p24"/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525" y="0"/>
            <a:ext cx="6684578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96178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2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529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5" name="Google Shape;145;p27"/>
          <p:cNvGraphicFramePr/>
          <p:nvPr>
            <p:extLst>
              <p:ext uri="{D42A27DB-BD31-4B8C-83A1-F6EECF244321}">
                <p14:modId xmlns:p14="http://schemas.microsoft.com/office/powerpoint/2010/main" val="1911052863"/>
              </p:ext>
            </p:extLst>
          </p:nvPr>
        </p:nvGraphicFramePr>
        <p:xfrm>
          <a:off x="350500" y="-10"/>
          <a:ext cx="8599400" cy="5057020"/>
        </p:xfrm>
        <a:graphic>
          <a:graphicData uri="http://schemas.openxmlformats.org/drawingml/2006/table">
            <a:tbl>
              <a:tblPr>
                <a:noFill/>
                <a:tableStyleId>{572ABFFC-DF8B-4892-8BA8-41C5776E6C95}</a:tableStyleId>
              </a:tblPr>
              <a:tblGrid>
                <a:gridCol w="32381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61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122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874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032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/>
                        <a:t>Item</a:t>
                      </a:r>
                      <a:endParaRPr b="1"/>
                    </a:p>
                  </a:txBody>
                  <a:tcPr marL="91425" marR="91425" marT="91425" marB="91425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/>
                        <a:t>Quantity</a:t>
                      </a:r>
                      <a:endParaRPr b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/>
                        <a:t>Item </a:t>
                      </a:r>
                      <a:endParaRPr b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/>
                        <a:t>Quantity</a:t>
                      </a:r>
                      <a:endParaRPr b="1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71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Waterproof coat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dirty="0"/>
                        <a:t>Bedding (Sleeping bag, pillow</a:t>
                      </a:r>
                      <a:r>
                        <a:rPr lang="en" dirty="0" smtClean="0"/>
                        <a:t>, fitted single </a:t>
                      </a:r>
                      <a:r>
                        <a:rPr lang="en" dirty="0"/>
                        <a:t>bed sheet)</a:t>
                      </a:r>
                      <a:endParaRPr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71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Waterproof trousers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Towel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71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Warm jumper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dirty="0" smtClean="0"/>
                        <a:t>2</a:t>
                      </a:r>
                      <a:endParaRPr dirty="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Wash bag (Shampoo, soap etc)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71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T-shirt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dirty="0" smtClean="0"/>
                        <a:t>6</a:t>
                      </a:r>
                      <a:endParaRPr dirty="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Toothbrush and paste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32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Trousers / leggings (No Shorts)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dirty="0" smtClean="0"/>
                        <a:t>3</a:t>
                      </a:r>
                      <a:endParaRPr dirty="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Gloves</a:t>
                      </a:r>
                      <a:endParaRPr/>
                    </a:p>
                  </a:txBody>
                  <a:tcPr marL="91425" marR="91425" marT="91425" marB="91425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 (pair)</a:t>
                      </a:r>
                      <a:endParaRPr/>
                    </a:p>
                  </a:txBody>
                  <a:tcPr marL="91425" marR="91425" marT="91425" marB="91425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32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Underwear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dirty="0" smtClean="0"/>
                        <a:t>7</a:t>
                      </a:r>
                      <a:endParaRPr dirty="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Sunblock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32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dirty="0" smtClean="0"/>
                        <a:t>Socks (pairs)</a:t>
                      </a:r>
                      <a:endParaRPr dirty="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dirty="0" smtClean="0"/>
                        <a:t>7</a:t>
                      </a:r>
                      <a:endParaRPr dirty="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Insect Repellent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032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Walking boots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Torch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032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Trainers (for campsite) 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Reading Book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032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Warm nightwear (Including slippers)</a:t>
                      </a:r>
                      <a:endParaRPr/>
                    </a:p>
                  </a:txBody>
                  <a:tcPr marL="91425" marR="91425" marT="91425" marB="91425"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</a:t>
                      </a:r>
                      <a:endParaRPr/>
                    </a:p>
                  </a:txBody>
                  <a:tcPr marL="91425" marR="91425" marT="91425" marB="91425"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Packed Lunch (for day 1)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032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Wooly hat / sun hat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</a:t>
                      </a:r>
                      <a:endParaRPr/>
                    </a:p>
                  </a:txBody>
                  <a:tcPr marL="91425" marR="91425" marT="91425" marB="91425"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Medication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dirty="0"/>
                        <a:t>N/A</a:t>
                      </a:r>
                      <a:endParaRPr dirty="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not to bring...</a:t>
            </a:r>
            <a:endParaRPr/>
          </a:p>
        </p:txBody>
      </p:sp>
      <p:sp>
        <p:nvSpPr>
          <p:cNvPr id="151" name="Google Shape;151;p2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7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Please do not allow your child to bring:</a:t>
            </a:r>
            <a:endParaRPr/>
          </a:p>
          <a:p>
            <a:pPr marL="457200" lvl="0" indent="-342900" algn="l" rtl="0">
              <a:spcBef>
                <a:spcPts val="160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Mobile phones / personal electronic devices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No makeup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No aerosols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No hair dryers / straighteners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No sweets or snacks (Other than packed lunch on day 1)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No money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No expensive clothing that might get damaged / lost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No jewellery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We will not accept responsibility for any lost or damaged items.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to follow us!?	</a:t>
            </a:r>
            <a:endParaRPr/>
          </a:p>
        </p:txBody>
      </p:sp>
      <p:sp>
        <p:nvSpPr>
          <p:cNvPr id="157" name="Google Shape;157;p2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 will be posting regularly on the ClassDojo story and the school Facebook page. This will include pictures and write-ups of the activities.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If you need to contact us while we are away, please do so via the school office and not the residential centre or social media.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3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Key Information...</a:t>
            </a:r>
            <a:endParaRPr/>
          </a:p>
        </p:txBody>
      </p:sp>
      <p:sp>
        <p:nvSpPr>
          <p:cNvPr id="163" name="Google Shape;163;p30"/>
          <p:cNvSpPr txBox="1">
            <a:spLocks noGrp="1"/>
          </p:cNvSpPr>
          <p:nvPr>
            <p:ph type="body" idx="1"/>
          </p:nvPr>
        </p:nvSpPr>
        <p:spPr>
          <a:xfrm>
            <a:off x="78175" y="1152475"/>
            <a:ext cx="8965500" cy="38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Collection - </a:t>
            </a:r>
            <a:r>
              <a:rPr lang="en" dirty="0" smtClean="0"/>
              <a:t>Friday 22</a:t>
            </a:r>
            <a:r>
              <a:rPr lang="en" baseline="30000" dirty="0" smtClean="0"/>
              <a:t>nd</a:t>
            </a:r>
            <a:r>
              <a:rPr lang="en" dirty="0" smtClean="0"/>
              <a:t> May</a:t>
            </a: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dirty="0"/>
              <a:t>07:00 - 11:00 - Morning activities</a:t>
            </a: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dirty="0"/>
              <a:t>11:00 - Depart</a:t>
            </a: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dirty="0"/>
              <a:t>11:00 - 12:30 - Travel</a:t>
            </a: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dirty="0"/>
              <a:t>12:30 - Arrival back at school</a:t>
            </a: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dirty="0"/>
              <a:t>13:30 - Children can be collected from school.</a:t>
            </a: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>
            <a:spLocks noGrp="1"/>
          </p:cNvSpPr>
          <p:nvPr>
            <p:ph type="title"/>
          </p:nvPr>
        </p:nvSpPr>
        <p:spPr>
          <a:xfrm>
            <a:off x="311700" y="1482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Key Information</a:t>
            </a:r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body" idx="1"/>
          </p:nvPr>
        </p:nvSpPr>
        <p:spPr>
          <a:xfrm>
            <a:off x="311700" y="863550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Dates </a:t>
            </a: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dirty="0" smtClean="0"/>
              <a:t>18th – 22nd </a:t>
            </a:r>
            <a:r>
              <a:rPr lang="en-GB" dirty="0" smtClean="0"/>
              <a:t>May 2020</a:t>
            </a: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dirty="0"/>
              <a:t>Location </a:t>
            </a: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dirty="0"/>
              <a:t>Dartmoor Activity Centre</a:t>
            </a: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dirty="0"/>
              <a:t>Journey Time</a:t>
            </a: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dirty="0"/>
              <a:t>1 hour</a:t>
            </a: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  <p:pic>
        <p:nvPicPr>
          <p:cNvPr id="62" name="Google Shape;62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19175" y="128575"/>
            <a:ext cx="6073001" cy="4886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5"/>
          <p:cNvSpPr txBox="1">
            <a:spLocks noGrp="1"/>
          </p:cNvSpPr>
          <p:nvPr>
            <p:ph type="title"/>
          </p:nvPr>
        </p:nvSpPr>
        <p:spPr>
          <a:xfrm>
            <a:off x="311700" y="1482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Key Information</a:t>
            </a:r>
            <a:endParaRPr/>
          </a:p>
        </p:txBody>
      </p:sp>
      <p:sp>
        <p:nvSpPr>
          <p:cNvPr id="68" name="Google Shape;68;p15"/>
          <p:cNvSpPr txBox="1">
            <a:spLocks noGrp="1"/>
          </p:cNvSpPr>
          <p:nvPr>
            <p:ph type="body" idx="1"/>
          </p:nvPr>
        </p:nvSpPr>
        <p:spPr>
          <a:xfrm>
            <a:off x="311700" y="863550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Staffing:</a:t>
            </a: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dirty="0"/>
              <a:t>Mr Driscoll</a:t>
            </a: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dirty="0"/>
              <a:t>Mrs Ellard</a:t>
            </a: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-GB" dirty="0" smtClean="0"/>
              <a:t>One other</a:t>
            </a: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5"/>
          <p:cNvSpPr txBox="1">
            <a:spLocks noGrp="1"/>
          </p:cNvSpPr>
          <p:nvPr>
            <p:ph type="title"/>
          </p:nvPr>
        </p:nvSpPr>
        <p:spPr>
          <a:xfrm>
            <a:off x="311700" y="1482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Key Information</a:t>
            </a:r>
            <a:endParaRPr dirty="0"/>
          </a:p>
        </p:txBody>
      </p:sp>
      <p:sp>
        <p:nvSpPr>
          <p:cNvPr id="68" name="Google Shape;68;p15"/>
          <p:cNvSpPr txBox="1">
            <a:spLocks noGrp="1"/>
          </p:cNvSpPr>
          <p:nvPr>
            <p:ph type="body" idx="1"/>
          </p:nvPr>
        </p:nvSpPr>
        <p:spPr>
          <a:xfrm>
            <a:off x="311700" y="863550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 smtClean="0"/>
              <a:t>Cost and Payment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GB" dirty="0" smtClean="0"/>
              <a:t>£150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GB" dirty="0" smtClean="0"/>
              <a:t>Payment can be taken in instalments via </a:t>
            </a:r>
            <a:r>
              <a:rPr lang="en-GB" dirty="0" err="1" smtClean="0"/>
              <a:t>ParentPay</a:t>
            </a:r>
            <a:r>
              <a:rPr lang="en-GB" dirty="0" smtClean="0"/>
              <a:t> or directly through the office</a:t>
            </a:r>
          </a:p>
          <a:p>
            <a:pPr marL="285750" lvl="0" indent="-285750">
              <a:buFontTx/>
              <a:buChar char="-"/>
            </a:pPr>
            <a:r>
              <a:rPr lang="en-GB" dirty="0" smtClean="0"/>
              <a:t>£50 deposit by 27</a:t>
            </a:r>
            <a:r>
              <a:rPr lang="en-GB" baseline="30000" dirty="0" smtClean="0"/>
              <a:t>th</a:t>
            </a:r>
            <a:r>
              <a:rPr lang="en-GB" dirty="0" smtClean="0"/>
              <a:t> September (again can be paid in instalments)*</a:t>
            </a:r>
          </a:p>
          <a:p>
            <a:pPr marL="0" lvl="0" indent="0">
              <a:buNone/>
            </a:pPr>
            <a:r>
              <a:rPr lang="en-GB" i="1" dirty="0" smtClean="0"/>
              <a:t>    </a:t>
            </a:r>
            <a:r>
              <a:rPr lang="en-GB" sz="1100" i="1" dirty="0" smtClean="0"/>
              <a:t>Those </a:t>
            </a:r>
            <a:r>
              <a:rPr lang="en-GB" sz="1100" i="1" dirty="0"/>
              <a:t>who have already paid, your deposit will be transferred.</a:t>
            </a:r>
            <a:endParaRPr lang="en-GB" dirty="0" smtClean="0"/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GB" dirty="0" smtClean="0"/>
              <a:t>Balance to be paid by 1</a:t>
            </a:r>
            <a:r>
              <a:rPr lang="en-GB" baseline="30000" dirty="0" smtClean="0"/>
              <a:t>st</a:t>
            </a:r>
            <a:r>
              <a:rPr lang="en-GB" dirty="0" smtClean="0"/>
              <a:t> May 2020</a:t>
            </a: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40512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6"/>
          <p:cNvSpPr txBox="1">
            <a:spLocks noGrp="1"/>
          </p:cNvSpPr>
          <p:nvPr>
            <p:ph type="title"/>
          </p:nvPr>
        </p:nvSpPr>
        <p:spPr>
          <a:xfrm>
            <a:off x="311700" y="224308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Key Information...</a:t>
            </a:r>
            <a:endParaRPr dirty="0"/>
          </a:p>
        </p:txBody>
      </p:sp>
      <p:sp>
        <p:nvSpPr>
          <p:cNvPr id="74" name="Google Shape;74;p16"/>
          <p:cNvSpPr txBox="1">
            <a:spLocks noGrp="1"/>
          </p:cNvSpPr>
          <p:nvPr>
            <p:ph type="body" idx="1"/>
          </p:nvPr>
        </p:nvSpPr>
        <p:spPr>
          <a:xfrm>
            <a:off x="311700" y="973799"/>
            <a:ext cx="8520600" cy="390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Pre-trip preparations: </a:t>
            </a: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dirty="0"/>
              <a:t>Pack bags - Please ensure that the children pack their bag with you so that they know how to re-pack on Wednesday.  Please make sure your child can carry their bag. We suggest that you pack the sleeping bag and pillow in one bag and clothes/toiletries in another. PLEASE LABEL BOTH BAGS CLEARLY.</a:t>
            </a: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dirty="0"/>
              <a:t>Please remember that we are only going for two nights and pack accordingly. (See kit list for suggested items).</a:t>
            </a: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dirty="0"/>
              <a:t>Medications and correctly completed forms MUST be handed to Mrs Ellard (including travel sickness) on Monday morning. Please label medication clearly. Do not pack in clothing bag.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Key Information...</a:t>
            </a:r>
            <a:endParaRPr/>
          </a:p>
        </p:txBody>
      </p:sp>
      <p:sp>
        <p:nvSpPr>
          <p:cNvPr id="80" name="Google Shape;80;p1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8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Monday </a:t>
            </a:r>
            <a:r>
              <a:rPr lang="en" dirty="0" smtClean="0"/>
              <a:t>18th May</a:t>
            </a: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dirty="0"/>
              <a:t>08:30 - 09:00 - Arrive in school as usual. Please remember the children’s bags! (and medication)</a:t>
            </a: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dirty="0"/>
              <a:t>09:00 - 09:15 - Safety talk</a:t>
            </a: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dirty="0"/>
              <a:t>09:15 - 09:30 - Preparations for travel</a:t>
            </a: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dirty="0"/>
              <a:t>09:30 - Depart</a:t>
            </a: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dirty="0"/>
              <a:t>Please ensure that you administer any travel sickness medication with this </a:t>
            </a:r>
            <a:r>
              <a:rPr lang="en" dirty="0" smtClean="0"/>
              <a:t>departure </a:t>
            </a:r>
            <a:r>
              <a:rPr lang="en" dirty="0"/>
              <a:t>time in mind (many recommend administering 60 minutes before travel)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Key Information...</a:t>
            </a:r>
            <a:endParaRPr/>
          </a:p>
        </p:txBody>
      </p:sp>
      <p:sp>
        <p:nvSpPr>
          <p:cNvPr id="86" name="Google Shape;86;p18"/>
          <p:cNvSpPr txBox="1">
            <a:spLocks noGrp="1"/>
          </p:cNvSpPr>
          <p:nvPr>
            <p:ph type="body" idx="1"/>
          </p:nvPr>
        </p:nvSpPr>
        <p:spPr>
          <a:xfrm>
            <a:off x="78175" y="1152475"/>
            <a:ext cx="8965500" cy="38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Monday </a:t>
            </a:r>
            <a:r>
              <a:rPr lang="en" dirty="0" smtClean="0"/>
              <a:t>18th May</a:t>
            </a: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dirty="0"/>
              <a:t>09:30 - 10:30 - Travel</a:t>
            </a: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dirty="0"/>
              <a:t>10:30 - 11:00 - Arrival and unloading</a:t>
            </a: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dirty="0"/>
              <a:t>11:00 - 12:00 - Health and safety talk, centre walk and lunch</a:t>
            </a: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dirty="0"/>
              <a:t>PLEASE ENSURE YOU PACK A LUNCH (INCLUDING DRINK) FOR THE FIRST DAY</a:t>
            </a: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dirty="0"/>
              <a:t>12:00 - Activities begin</a:t>
            </a: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9"/>
          <p:cNvSpPr txBox="1">
            <a:spLocks noGrp="1"/>
          </p:cNvSpPr>
          <p:nvPr>
            <p:ph type="title"/>
          </p:nvPr>
        </p:nvSpPr>
        <p:spPr>
          <a:xfrm>
            <a:off x="311700" y="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Key Information...</a:t>
            </a:r>
            <a:endParaRPr dirty="0"/>
          </a:p>
        </p:txBody>
      </p:sp>
      <p:sp>
        <p:nvSpPr>
          <p:cNvPr id="92" name="Google Shape;92;p19"/>
          <p:cNvSpPr txBox="1">
            <a:spLocks noGrp="1"/>
          </p:cNvSpPr>
          <p:nvPr>
            <p:ph type="body" idx="1"/>
          </p:nvPr>
        </p:nvSpPr>
        <p:spPr>
          <a:xfrm>
            <a:off x="311700" y="723435"/>
            <a:ext cx="8520600" cy="39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 typical day will consist of:</a:t>
            </a: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dirty="0"/>
              <a:t>07:00 - 07:30 - Staggered showers</a:t>
            </a: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dirty="0"/>
              <a:t>07:30 - 08:00 - Dress and tidy rooms</a:t>
            </a: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dirty="0"/>
              <a:t>08:00 - 08:10 - Room Inspection</a:t>
            </a: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dirty="0"/>
              <a:t>08:10 - 08:30 - Free time</a:t>
            </a: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dirty="0"/>
              <a:t>08:30 - 09:00 - Breakfast</a:t>
            </a: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dirty="0"/>
              <a:t>09:00 - 09:30 - Prepare for the day</a:t>
            </a: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dirty="0"/>
              <a:t>09:30 - Activities begin					</a:t>
            </a:r>
            <a:r>
              <a:rPr lang="en" dirty="0" smtClean="0"/>
              <a:t>Lights </a:t>
            </a:r>
            <a:r>
              <a:rPr lang="en" dirty="0"/>
              <a:t>out - 21:30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0"/>
          <p:cNvSpPr txBox="1">
            <a:spLocks noGrp="1"/>
          </p:cNvSpPr>
          <p:nvPr>
            <p:ph type="title"/>
          </p:nvPr>
        </p:nvSpPr>
        <p:spPr>
          <a:xfrm>
            <a:off x="311700" y="917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Key Information...</a:t>
            </a:r>
            <a:endParaRPr/>
          </a:p>
        </p:txBody>
      </p:sp>
      <p:sp>
        <p:nvSpPr>
          <p:cNvPr id="98" name="Google Shape;98;p20"/>
          <p:cNvSpPr txBox="1">
            <a:spLocks noGrp="1"/>
          </p:cNvSpPr>
          <p:nvPr>
            <p:ph type="body" idx="1"/>
          </p:nvPr>
        </p:nvSpPr>
        <p:spPr>
          <a:xfrm>
            <a:off x="311700" y="742175"/>
            <a:ext cx="8520600" cy="39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Activities are likely to include:</a:t>
            </a: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dirty="0"/>
              <a:t>The Key to your dorm challenge (you can’t get into your rooms at night, until the codes are cracked !)</a:t>
            </a: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dirty="0"/>
              <a:t>Moorland orienteering</a:t>
            </a: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dirty="0"/>
              <a:t>The stars at night, as seen from Dartmoor</a:t>
            </a: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dirty="0"/>
              <a:t>Bush craft, and all that comes under that heading</a:t>
            </a: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dirty="0"/>
              <a:t>Team building challenges</a:t>
            </a: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dirty="0"/>
              <a:t>Bridge building</a:t>
            </a: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dirty="0"/>
              <a:t>Bonfire with the crucial marshmallows </a:t>
            </a: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2258</TotalTime>
  <Words>728</Words>
  <Application>Microsoft Office PowerPoint</Application>
  <PresentationFormat>On-screen Show (16:9)</PresentationFormat>
  <Paragraphs>135</Paragraphs>
  <Slides>19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1" baseType="lpstr">
      <vt:lpstr>Arial</vt:lpstr>
      <vt:lpstr>Simple Light</vt:lpstr>
      <vt:lpstr>Year 5 / 6 Residential 2020</vt:lpstr>
      <vt:lpstr>Key Information</vt:lpstr>
      <vt:lpstr>Key Information</vt:lpstr>
      <vt:lpstr>Key Information</vt:lpstr>
      <vt:lpstr>Key Information...</vt:lpstr>
      <vt:lpstr>Key Information...</vt:lpstr>
      <vt:lpstr>Key Information...</vt:lpstr>
      <vt:lpstr>Key Information...</vt:lpstr>
      <vt:lpstr>Key Information...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not to bring...</vt:lpstr>
      <vt:lpstr>How to follow us!? </vt:lpstr>
      <vt:lpstr>Key Information...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Year 5 / 6 Residential 2020</dc:title>
  <dc:creator>J Ellard</dc:creator>
  <cp:lastModifiedBy>J Ellard</cp:lastModifiedBy>
  <cp:revision>8</cp:revision>
  <cp:lastPrinted>2019-06-20T15:08:54Z</cp:lastPrinted>
  <dcterms:modified xsi:type="dcterms:W3CDTF">2019-06-24T13:59:43Z</dcterms:modified>
</cp:coreProperties>
</file>