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403786-E35D-4854-89AC-2D08BB768821}" type="datetimeFigureOut">
              <a:rPr lang="en-GB" smtClean="0"/>
              <a:t>09/02/2016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03786-E35D-4854-89AC-2D08BB768821}" type="datetimeFigureOut">
              <a:rPr lang="en-GB" smtClean="0"/>
              <a:t>09/02/2016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03786-E35D-4854-89AC-2D08BB768821}" type="datetimeFigureOut">
              <a:rPr lang="en-GB" smtClean="0"/>
              <a:t>09/02/2016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403786-E35D-4854-89AC-2D08BB768821}" type="datetimeFigureOut">
              <a:rPr lang="en-GB" smtClean="0"/>
              <a:t>09/02/2016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2403786-E35D-4854-89AC-2D08BB768821}" type="datetimeFigureOut">
              <a:rPr lang="en-GB" smtClean="0"/>
              <a:t>09/02/2016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403786-E35D-4854-89AC-2D08BB768821}" type="datetimeFigureOut">
              <a:rPr lang="en-GB" smtClean="0"/>
              <a:t>09/02/2016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5794F1-5503-4BBD-BA21-9D37A73BC33F}"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403786-E35D-4854-89AC-2D08BB768821}" type="datetimeFigureOut">
              <a:rPr lang="en-GB" smtClean="0"/>
              <a:t>09/02/2016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03786-E35D-4854-89AC-2D08BB768821}" type="datetimeFigureOut">
              <a:rPr lang="en-GB" smtClean="0"/>
              <a:t>09/02/2016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03786-E35D-4854-89AC-2D08BB768821}" type="datetimeFigureOut">
              <a:rPr lang="en-GB" smtClean="0"/>
              <a:t>09/02/2016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2403786-E35D-4854-89AC-2D08BB768821}" type="datetimeFigureOut">
              <a:rPr lang="en-GB" smtClean="0"/>
              <a:t>09/02/2016</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05794F1-5503-4BBD-BA21-9D37A73BC33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03786-E35D-4854-89AC-2D08BB768821}" type="datetimeFigureOut">
              <a:rPr lang="en-GB" smtClean="0"/>
              <a:t>09/02/2016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5794F1-5503-4BBD-BA21-9D37A73BC33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2403786-E35D-4854-89AC-2D08BB768821}" type="datetimeFigureOut">
              <a:rPr lang="en-GB" smtClean="0"/>
              <a:t>09/02/2016</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05794F1-5503-4BBD-BA21-9D37A73BC33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105919" y="1893853"/>
            <a:ext cx="5648623" cy="1204306"/>
          </a:xfrm>
        </p:spPr>
        <p:txBody>
          <a:bodyPr>
            <a:normAutofit fontScale="90000"/>
          </a:bodyPr>
          <a:lstStyle/>
          <a:p>
            <a:r>
              <a:rPr lang="en-GB" dirty="0" smtClean="0"/>
              <a:t>Harrison and Milosz </a:t>
            </a:r>
            <a:r>
              <a:rPr lang="en-GB" dirty="0" err="1" smtClean="0"/>
              <a:t>prensts</a:t>
            </a:r>
            <a:r>
              <a:rPr lang="en-GB" dirty="0" smtClean="0"/>
              <a:t/>
            </a:r>
            <a:br>
              <a:rPr lang="en-GB" dirty="0" smtClean="0"/>
            </a:br>
            <a:r>
              <a:rPr lang="en-GB" dirty="0" smtClean="0"/>
              <a:t>E-</a:t>
            </a:r>
            <a:r>
              <a:rPr lang="en-GB" dirty="0" err="1" smtClean="0"/>
              <a:t>Saftey</a:t>
            </a:r>
            <a:r>
              <a:rPr lang="en-GB" dirty="0" smtClean="0"/>
              <a:t> </a:t>
            </a:r>
            <a:endParaRPr lang="en-GB" dirty="0"/>
          </a:p>
        </p:txBody>
      </p:sp>
      <p:sp>
        <p:nvSpPr>
          <p:cNvPr id="3" name="Subtitle 2"/>
          <p:cNvSpPr>
            <a:spLocks noGrp="1"/>
          </p:cNvSpPr>
          <p:nvPr>
            <p:ph type="subTitle" idx="1"/>
          </p:nvPr>
        </p:nvSpPr>
        <p:spPr>
          <a:xfrm rot="19140000">
            <a:off x="601995" y="2002386"/>
            <a:ext cx="6511131" cy="1088158"/>
          </a:xfrm>
        </p:spPr>
        <p:txBody>
          <a:bodyPr/>
          <a:lstStyle/>
          <a:p>
            <a:endParaRPr lang="en-GB" dirty="0"/>
          </a:p>
        </p:txBody>
      </p:sp>
      <p:sp>
        <p:nvSpPr>
          <p:cNvPr id="4" name="Rectangle 3"/>
          <p:cNvSpPr/>
          <p:nvPr/>
        </p:nvSpPr>
        <p:spPr>
          <a:xfrm>
            <a:off x="5796136" y="2276872"/>
            <a:ext cx="2160240" cy="12744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Stranger</a:t>
            </a:r>
          </a:p>
          <a:p>
            <a:pPr algn="ctr"/>
            <a:r>
              <a:rPr lang="en-GB" dirty="0" smtClean="0"/>
              <a:t>Danger!</a:t>
            </a:r>
            <a:endParaRPr lang="en-GB" dirty="0"/>
          </a:p>
        </p:txBody>
      </p:sp>
    </p:spTree>
    <p:extLst>
      <p:ext uri="{BB962C8B-B14F-4D97-AF65-F5344CB8AC3E}">
        <p14:creationId xmlns:p14="http://schemas.microsoft.com/office/powerpoint/2010/main" val="410203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6178698"/>
          </a:xfrm>
        </p:spPr>
        <p:txBody>
          <a:bodyPr/>
          <a:lstStyle/>
          <a:p>
            <a:r>
              <a:rPr lang="en-GB" dirty="0" smtClean="0"/>
              <a:t>This power point is about online </a:t>
            </a:r>
            <a:r>
              <a:rPr lang="en-GB" smtClean="0"/>
              <a:t/>
            </a:r>
            <a:br>
              <a:rPr lang="en-GB" smtClean="0"/>
            </a:br>
            <a:r>
              <a:rPr lang="en-GB" smtClean="0"/>
              <a:t>safety</a:t>
            </a:r>
            <a:endParaRPr lang="en-GB" dirty="0"/>
          </a:p>
        </p:txBody>
      </p:sp>
    </p:spTree>
    <p:extLst>
      <p:ext uri="{BB962C8B-B14F-4D97-AF65-F5344CB8AC3E}">
        <p14:creationId xmlns:p14="http://schemas.microsoft.com/office/powerpoint/2010/main" val="415066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safety </a:t>
            </a:r>
            <a:endParaRPr lang="en-GB" dirty="0"/>
          </a:p>
        </p:txBody>
      </p:sp>
      <p:sp>
        <p:nvSpPr>
          <p:cNvPr id="3" name="Content Placeholder 2"/>
          <p:cNvSpPr>
            <a:spLocks noGrp="1"/>
          </p:cNvSpPr>
          <p:nvPr>
            <p:ph idx="1"/>
          </p:nvPr>
        </p:nvSpPr>
        <p:spPr/>
        <p:txBody>
          <a:bodyPr>
            <a:normAutofit/>
          </a:bodyPr>
          <a:lstStyle/>
          <a:p>
            <a:pPr marL="285750" indent="-285750">
              <a:buFont typeface="Arial" pitchFamily="34" charset="0"/>
              <a:buChar char="•"/>
            </a:pPr>
            <a:r>
              <a:rPr lang="en-GB" sz="2800" dirty="0" smtClean="0"/>
              <a:t>Do not give people your email</a:t>
            </a:r>
          </a:p>
          <a:p>
            <a:pPr marL="285750" indent="-285750">
              <a:buFont typeface="Arial" pitchFamily="34" charset="0"/>
              <a:buChar char="•"/>
            </a:pPr>
            <a:r>
              <a:rPr lang="en-GB" sz="2800" dirty="0" smtClean="0"/>
              <a:t>Do not give pass word </a:t>
            </a:r>
            <a:endParaRPr lang="en-GB" sz="2800" dirty="0"/>
          </a:p>
        </p:txBody>
      </p:sp>
    </p:spTree>
    <p:extLst>
      <p:ext uri="{BB962C8B-B14F-4D97-AF65-F5344CB8AC3E}">
        <p14:creationId xmlns:p14="http://schemas.microsoft.com/office/powerpoint/2010/main" val="245998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How to deal with it </a:t>
            </a:r>
            <a:endParaRPr lang="en-GB" dirty="0"/>
          </a:p>
        </p:txBody>
      </p:sp>
      <p:sp>
        <p:nvSpPr>
          <p:cNvPr id="3" name="Content Placeholder 2"/>
          <p:cNvSpPr>
            <a:spLocks noGrp="1"/>
          </p:cNvSpPr>
          <p:nvPr>
            <p:ph idx="1"/>
          </p:nvPr>
        </p:nvSpPr>
        <p:spPr>
          <a:xfrm>
            <a:off x="827584" y="980728"/>
            <a:ext cx="7520940" cy="3579849"/>
          </a:xfrm>
        </p:spPr>
        <p:txBody>
          <a:bodyPr>
            <a:normAutofit lnSpcReduction="10000"/>
          </a:bodyPr>
          <a:lstStyle/>
          <a:p>
            <a:r>
              <a:rPr lang="en-GB" sz="2800" dirty="0" smtClean="0"/>
              <a:t>If there is  someone who is bothering  you tell an adult  and get an adult to block or report them and make sure that you have a avatar and not use the web cam.  If it is happening all the time the person is bulling you and then you must tell an adult to block, report and delete thanks </a:t>
            </a:r>
          </a:p>
          <a:p>
            <a:r>
              <a:rPr lang="en-GB" sz="2800" dirty="0" smtClean="0"/>
              <a:t>For listening </a:t>
            </a:r>
            <a:endParaRPr lang="en-GB" sz="2800" dirty="0"/>
          </a:p>
        </p:txBody>
      </p:sp>
    </p:spTree>
    <p:extLst>
      <p:ext uri="{BB962C8B-B14F-4D97-AF65-F5344CB8AC3E}">
        <p14:creationId xmlns:p14="http://schemas.microsoft.com/office/powerpoint/2010/main" val="352593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92</TotalTime>
  <Words>95</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Harrison and Milosz prensts E-Saftey </vt:lpstr>
      <vt:lpstr>This power point is about online  safety</vt:lpstr>
      <vt:lpstr>                                   safety </vt:lpstr>
      <vt:lpstr>                         How to deal with it </vt:lpstr>
    </vt:vector>
  </TitlesOfParts>
  <Company>The Cathedral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Harrison and milosz prensts</dc:title>
  <dc:creator>HARRISONH</dc:creator>
  <cp:lastModifiedBy>DPARRY</cp:lastModifiedBy>
  <cp:revision>16</cp:revision>
  <dcterms:created xsi:type="dcterms:W3CDTF">2016-02-09T11:36:51Z</dcterms:created>
  <dcterms:modified xsi:type="dcterms:W3CDTF">2016-02-09T14:17:34Z</dcterms:modified>
</cp:coreProperties>
</file>