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9" r:id="rId5"/>
    <p:sldId id="260" r:id="rId6"/>
    <p:sldId id="261" r:id="rId7"/>
    <p:sldId id="262" r:id="rId8"/>
    <p:sldId id="258" r:id="rId9"/>
    <p:sldId id="265" r:id="rId10"/>
    <p:sldId id="266" r:id="rId11"/>
    <p:sldId id="267" r:id="rId12"/>
    <p:sldId id="268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166F3-BF28-47CC-BF9A-C12B8AC10136}" type="datetimeFigureOut">
              <a:rPr lang="en-GB" smtClean="0"/>
              <a:t>10/11/2016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E0980-70B8-4D72-AE5C-A50881B510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202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166F3-BF28-47CC-BF9A-C12B8AC10136}" type="datetimeFigureOut">
              <a:rPr lang="en-GB" smtClean="0"/>
              <a:t>10/11/2016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E0980-70B8-4D72-AE5C-A50881B510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427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166F3-BF28-47CC-BF9A-C12B8AC10136}" type="datetimeFigureOut">
              <a:rPr lang="en-GB" smtClean="0"/>
              <a:t>10/11/2016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E0980-70B8-4D72-AE5C-A50881B510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096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0DAEF-3C89-49B1-A0EF-9EB30C48265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772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2C6A2-9A38-477F-8150-DF367E8681E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12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F59660-3775-45A1-AEB2-AA2B1F5466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942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DACB9-54F9-4ABE-8611-DE06D23AAD4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305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11B3B-03A4-4056-BD55-53128D117B7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60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190BE-E860-4C98-AAFA-07BC841800E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1020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E24943-F483-4C55-B202-89DFA61091D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156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0D50A-8AAF-41E9-838A-85EF3BAA130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816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166F3-BF28-47CC-BF9A-C12B8AC10136}" type="datetimeFigureOut">
              <a:rPr lang="en-GB" smtClean="0"/>
              <a:t>10/11/2016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E0980-70B8-4D72-AE5C-A50881B510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8192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72DFC-B8FA-404E-8256-1CBF0CC9473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0298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B804D-C2C9-44C6-AA58-E5E304B3858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6644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7AA76-761A-4B41-B7CA-BD4A0604A60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315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166F3-BF28-47CC-BF9A-C12B8AC10136}" type="datetimeFigureOut">
              <a:rPr lang="en-GB" smtClean="0"/>
              <a:t>10/11/2016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E0980-70B8-4D72-AE5C-A50881B510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077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166F3-BF28-47CC-BF9A-C12B8AC10136}" type="datetimeFigureOut">
              <a:rPr lang="en-GB" smtClean="0"/>
              <a:t>10/11/2016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E0980-70B8-4D72-AE5C-A50881B510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099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166F3-BF28-47CC-BF9A-C12B8AC10136}" type="datetimeFigureOut">
              <a:rPr lang="en-GB" smtClean="0"/>
              <a:t>10/11/2016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E0980-70B8-4D72-AE5C-A50881B510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045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166F3-BF28-47CC-BF9A-C12B8AC10136}" type="datetimeFigureOut">
              <a:rPr lang="en-GB" smtClean="0"/>
              <a:t>10/11/2016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E0980-70B8-4D72-AE5C-A50881B510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299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166F3-BF28-47CC-BF9A-C12B8AC10136}" type="datetimeFigureOut">
              <a:rPr lang="en-GB" smtClean="0"/>
              <a:t>10/11/2016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E0980-70B8-4D72-AE5C-A50881B510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696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166F3-BF28-47CC-BF9A-C12B8AC10136}" type="datetimeFigureOut">
              <a:rPr lang="en-GB" smtClean="0"/>
              <a:t>10/11/2016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E0980-70B8-4D72-AE5C-A50881B510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630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166F3-BF28-47CC-BF9A-C12B8AC10136}" type="datetimeFigureOut">
              <a:rPr lang="en-GB" smtClean="0"/>
              <a:t>10/11/2016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E0980-70B8-4D72-AE5C-A50881B510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957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166F3-BF28-47CC-BF9A-C12B8AC10136}" type="datetimeFigureOut">
              <a:rPr lang="en-GB" smtClean="0"/>
              <a:t>10/11/2016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E0980-70B8-4D72-AE5C-A50881B510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241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96FBEB-4F9E-49B3-A037-4840ED9879D1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37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3637"/>
          <a:stretch/>
        </p:blipFill>
        <p:spPr>
          <a:xfrm>
            <a:off x="413356" y="185885"/>
            <a:ext cx="11332177" cy="6498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61719" y="448523"/>
            <a:ext cx="65641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i="1" dirty="0" smtClean="0"/>
              <a:t>We remember…</a:t>
            </a:r>
            <a:endParaRPr lang="en-GB" sz="7200" b="1" i="1" dirty="0"/>
          </a:p>
        </p:txBody>
      </p:sp>
    </p:spTree>
    <p:extLst>
      <p:ext uri="{BB962C8B-B14F-4D97-AF65-F5344CB8AC3E}">
        <p14:creationId xmlns:p14="http://schemas.microsoft.com/office/powerpoint/2010/main" val="66860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524000" y="-1611313"/>
            <a:ext cx="9144000" cy="10064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altLang="en-US" sz="5400" b="1" noProof="1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altLang="en-US" sz="5400" b="1" noProof="1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5400" b="1" noProof="1">
                <a:solidFill>
                  <a:srgbClr val="000000"/>
                </a:solidFill>
              </a:rPr>
              <a:t>Oh  Master,  grant  that  I  may  never  seek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5400" b="1" noProof="1">
                <a:solidFill>
                  <a:srgbClr val="000000"/>
                </a:solidFill>
              </a:rPr>
              <a:t>So  much  to  be  consoled  as  to  console,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5400" b="1" noProof="1">
                <a:solidFill>
                  <a:srgbClr val="000000"/>
                </a:solidFill>
              </a:rPr>
              <a:t>To  be  understood  as  to  understand,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5400" b="1" noProof="1">
                <a:solidFill>
                  <a:srgbClr val="000000"/>
                </a:solidFill>
              </a:rPr>
              <a:t>To  be  loved,  as  to  love,  with  all  my  soul.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altLang="en-US" sz="5400" b="1" noProof="1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altLang="en-US" sz="5400" b="1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80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524000" y="-919163"/>
            <a:ext cx="9144000" cy="881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altLang="en-US" sz="5400" b="1" noProof="1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5400" b="1" noProof="1">
                <a:solidFill>
                  <a:srgbClr val="000000"/>
                </a:solidFill>
              </a:rPr>
              <a:t>Make  me  a  channel  of  your  peace,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5400" b="1" noProof="1">
                <a:solidFill>
                  <a:srgbClr val="000000"/>
                </a:solidFill>
              </a:rPr>
              <a:t>It  is  in  pardoning  that  we  are  pardoned.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5400" b="1" noProof="1">
                <a:solidFill>
                  <a:srgbClr val="000000"/>
                </a:solidFill>
              </a:rPr>
              <a:t>In  giving  to  all  men  that  we  receive,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5400" b="1" noProof="1">
                <a:solidFill>
                  <a:srgbClr val="000000"/>
                </a:solidFill>
              </a:rPr>
              <a:t>And  in  dying  that  we’re  born  to  eternal  life.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sz="5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41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3637"/>
          <a:stretch/>
        </p:blipFill>
        <p:spPr>
          <a:xfrm>
            <a:off x="413356" y="185885"/>
            <a:ext cx="11332177" cy="6498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61719" y="448523"/>
            <a:ext cx="65641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i="1" dirty="0" smtClean="0"/>
              <a:t>We remember…</a:t>
            </a:r>
            <a:endParaRPr lang="en-GB" sz="7200" b="1" i="1" dirty="0"/>
          </a:p>
        </p:txBody>
      </p:sp>
    </p:spTree>
    <p:extLst>
      <p:ext uri="{BB962C8B-B14F-4D97-AF65-F5344CB8AC3E}">
        <p14:creationId xmlns:p14="http://schemas.microsoft.com/office/powerpoint/2010/main" val="39868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2265" b="28551"/>
          <a:stretch/>
        </p:blipFill>
        <p:spPr>
          <a:xfrm>
            <a:off x="319359" y="179445"/>
            <a:ext cx="11544255" cy="63141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00034" y="489397"/>
            <a:ext cx="5911403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Today</a:t>
            </a:r>
          </a:p>
          <a:p>
            <a:r>
              <a:rPr lang="en-GB" sz="4400" dirty="0" smtClean="0"/>
              <a:t>at the eleventh hour</a:t>
            </a:r>
          </a:p>
          <a:p>
            <a:r>
              <a:rPr lang="en-GB" sz="4400" dirty="0" smtClean="0"/>
              <a:t>of the eleventh day</a:t>
            </a:r>
          </a:p>
          <a:p>
            <a:r>
              <a:rPr lang="en-GB" sz="4400" dirty="0" smtClean="0"/>
              <a:t>of the eleventh month</a:t>
            </a:r>
          </a:p>
          <a:p>
            <a:endParaRPr lang="en-GB" sz="1400" dirty="0" smtClean="0"/>
          </a:p>
          <a:p>
            <a:r>
              <a:rPr lang="en-GB" sz="4400" dirty="0" smtClean="0"/>
              <a:t>we remember all those who have sacrificed their lives in conflicts</a:t>
            </a:r>
          </a:p>
          <a:p>
            <a:r>
              <a:rPr lang="en-GB" sz="4400" dirty="0" smtClean="0"/>
              <a:t>so that we might be free.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51800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2265" b="28551"/>
          <a:stretch/>
        </p:blipFill>
        <p:spPr>
          <a:xfrm>
            <a:off x="319359" y="179445"/>
            <a:ext cx="11544255" cy="63141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00034" y="489397"/>
            <a:ext cx="591140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We honour their memories</a:t>
            </a:r>
          </a:p>
          <a:p>
            <a:r>
              <a:rPr lang="en-GB" sz="4400" dirty="0" smtClean="0"/>
              <a:t>as we pray for peace</a:t>
            </a:r>
          </a:p>
          <a:p>
            <a:r>
              <a:rPr lang="en-GB" sz="4400" dirty="0"/>
              <a:t>i</a:t>
            </a:r>
            <a:r>
              <a:rPr lang="en-GB" sz="4400" dirty="0" smtClean="0"/>
              <a:t>n our world.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5847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2265" b="28551"/>
          <a:stretch/>
        </p:blipFill>
        <p:spPr>
          <a:xfrm>
            <a:off x="319359" y="179445"/>
            <a:ext cx="11544255" cy="63141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72756" y="489397"/>
            <a:ext cx="683868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As we mark Armistice Day, </a:t>
            </a:r>
          </a:p>
          <a:p>
            <a:r>
              <a:rPr lang="en-GB" sz="4400" dirty="0"/>
              <a:t>l</a:t>
            </a:r>
            <a:r>
              <a:rPr lang="en-GB" sz="4400" dirty="0" smtClean="0"/>
              <a:t>et us remind ourselves</a:t>
            </a:r>
          </a:p>
          <a:p>
            <a:r>
              <a:rPr lang="en-GB" sz="4400" dirty="0" smtClean="0"/>
              <a:t>of Jesus’ message to us all.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81709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349" y="1014256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dirty="0" smtClean="0"/>
              <a:t>A reading from the Holy Gospel according to Mark </a:t>
            </a:r>
          </a:p>
          <a:p>
            <a:pPr marL="0" indent="0">
              <a:buNone/>
            </a:pPr>
            <a:r>
              <a:rPr lang="en-GB" sz="3200" i="1" dirty="0" smtClean="0"/>
              <a:t>Response:  Glory to you O Lord.</a:t>
            </a:r>
          </a:p>
          <a:p>
            <a:pPr marL="0" indent="0">
              <a:buNone/>
            </a:pPr>
            <a:endParaRPr lang="en-GB" sz="3200" dirty="0" smtClean="0"/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 smtClean="0"/>
              <a:t>The Gospel of the Lord.</a:t>
            </a:r>
          </a:p>
          <a:p>
            <a:pPr marL="0" indent="0">
              <a:buNone/>
            </a:pPr>
            <a:r>
              <a:rPr lang="en-GB" sz="3200" i="1" dirty="0" smtClean="0"/>
              <a:t>Response:  Praise to You, Lord Jesus Christ.</a:t>
            </a:r>
            <a:endParaRPr lang="en-GB" sz="32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0438" y="2017556"/>
            <a:ext cx="5104745" cy="276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1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501" y="473343"/>
            <a:ext cx="676033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7200" dirty="0" smtClean="0"/>
              <a:t>Litany for Peace</a:t>
            </a:r>
            <a:endParaRPr lang="en-GB" sz="72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6308" y="2031626"/>
            <a:ext cx="3475057" cy="24379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2309" y="295634"/>
            <a:ext cx="3914588" cy="19395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6741" y="3836614"/>
            <a:ext cx="3730156" cy="24416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422" y="2031626"/>
            <a:ext cx="4316982" cy="424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8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2265" b="28551"/>
          <a:stretch/>
        </p:blipFill>
        <p:spPr>
          <a:xfrm>
            <a:off x="319359" y="166566"/>
            <a:ext cx="11544255" cy="63141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94622" y="658849"/>
            <a:ext cx="78689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They shall grow not old, as we that are left grow old, </a:t>
            </a:r>
          </a:p>
          <a:p>
            <a:r>
              <a:rPr lang="en-GB" sz="2800" dirty="0" smtClean="0"/>
              <a:t>Age shall not weary them, nor the years condemn. </a:t>
            </a:r>
          </a:p>
          <a:p>
            <a:r>
              <a:rPr lang="en-GB" sz="2800" dirty="0" smtClean="0"/>
              <a:t>At the going down of the sun, and in the morning </a:t>
            </a:r>
          </a:p>
          <a:p>
            <a:r>
              <a:rPr lang="en-GB" sz="2800" dirty="0" smtClean="0"/>
              <a:t>We will remember them.</a:t>
            </a:r>
          </a:p>
          <a:p>
            <a:endParaRPr lang="en-GB" sz="2800" dirty="0" smtClean="0"/>
          </a:p>
          <a:p>
            <a:r>
              <a:rPr lang="en-GB" sz="2800" b="1" i="1" dirty="0" smtClean="0"/>
              <a:t>Response: We will remember them.</a:t>
            </a:r>
            <a:endParaRPr lang="en-GB" sz="2800" b="1" i="1" dirty="0"/>
          </a:p>
        </p:txBody>
      </p:sp>
      <p:pic>
        <p:nvPicPr>
          <p:cNvPr id="7" name="2_minutes_silen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7380" y="458274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363" y="4474386"/>
            <a:ext cx="2811887" cy="18405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3026" y="3974836"/>
            <a:ext cx="2544387" cy="21324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53189" y="4419199"/>
            <a:ext cx="2754960" cy="195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86330" y="3828788"/>
            <a:ext cx="2544913" cy="187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2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524000" y="1"/>
            <a:ext cx="9144000" cy="881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5400" b="1" noProof="1">
                <a:solidFill>
                  <a:srgbClr val="000000"/>
                </a:solidFill>
              </a:rPr>
              <a:t>Make  me  a  channel  of  your  peace.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5400" b="1" noProof="1">
                <a:solidFill>
                  <a:srgbClr val="000000"/>
                </a:solidFill>
              </a:rPr>
              <a:t>Where  there  is  hatred,  let  me  bring  your   love.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5400" b="1" noProof="1">
                <a:solidFill>
                  <a:srgbClr val="000000"/>
                </a:solidFill>
              </a:rPr>
              <a:t>Where  there  is  injury,  your  pardon  Lord,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5400" b="1" noProof="1">
                <a:solidFill>
                  <a:srgbClr val="000000"/>
                </a:solidFill>
              </a:rPr>
              <a:t>And  where’s  there  doubt,  true  faith  in  you.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altLang="en-US" sz="5400" b="1" noProof="1">
              <a:solidFill>
                <a:srgbClr val="000000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sz="5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49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524000" y="-747713"/>
            <a:ext cx="9144000" cy="10479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altLang="en-US" sz="5400" b="1" noProof="1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5400" b="1" noProof="1">
                <a:solidFill>
                  <a:srgbClr val="000000"/>
                </a:solidFill>
              </a:rPr>
              <a:t>Make  me  a  channel  of  your  peace,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5400" b="1" noProof="1">
                <a:solidFill>
                  <a:srgbClr val="000000"/>
                </a:solidFill>
              </a:rPr>
              <a:t>Where  there’s  despair  in  life,  let  me  bring  hope.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5400" b="1" noProof="1">
                <a:solidFill>
                  <a:srgbClr val="000000"/>
                </a:solidFill>
              </a:rPr>
              <a:t>Where  there  is  darkness  only  light,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5400" b="1" noProof="1">
                <a:solidFill>
                  <a:srgbClr val="000000"/>
                </a:solidFill>
              </a:rPr>
              <a:t>And  where  there’s  sadness  ever  joy.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altLang="en-US" sz="5400" b="1" noProof="1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altLang="en-US" sz="5400" b="1" noProof="1">
              <a:solidFill>
                <a:srgbClr val="000000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sz="5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31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298</Words>
  <Application>Microsoft Office PowerPoint</Application>
  <PresentationFormat>Widescreen</PresentationFormat>
  <Paragraphs>51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EARCHER</dc:creator>
  <cp:lastModifiedBy>EARCHER</cp:lastModifiedBy>
  <cp:revision>10</cp:revision>
  <dcterms:created xsi:type="dcterms:W3CDTF">2016-11-10T20:18:48Z</dcterms:created>
  <dcterms:modified xsi:type="dcterms:W3CDTF">2016-11-11T08:14:22Z</dcterms:modified>
</cp:coreProperties>
</file>