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17BE2-1E42-46FB-BB77-DE21C12803EC}" type="datetimeFigureOut">
              <a:rPr lang="en-GB" smtClean="0"/>
              <a:t>13/09/2016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1623-3FD5-451E-B6CA-F14E24393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02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17BE2-1E42-46FB-BB77-DE21C12803EC}" type="datetimeFigureOut">
              <a:rPr lang="en-GB" smtClean="0"/>
              <a:t>13/09/2016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1623-3FD5-451E-B6CA-F14E24393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913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17BE2-1E42-46FB-BB77-DE21C12803EC}" type="datetimeFigureOut">
              <a:rPr lang="en-GB" smtClean="0"/>
              <a:t>13/09/2016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1623-3FD5-451E-B6CA-F14E24393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221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17BE2-1E42-46FB-BB77-DE21C12803EC}" type="datetimeFigureOut">
              <a:rPr lang="en-GB" smtClean="0"/>
              <a:t>13/09/2016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1623-3FD5-451E-B6CA-F14E24393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583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17BE2-1E42-46FB-BB77-DE21C12803EC}" type="datetimeFigureOut">
              <a:rPr lang="en-GB" smtClean="0"/>
              <a:t>13/09/2016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1623-3FD5-451E-B6CA-F14E24393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56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17BE2-1E42-46FB-BB77-DE21C12803EC}" type="datetimeFigureOut">
              <a:rPr lang="en-GB" smtClean="0"/>
              <a:t>13/09/2016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1623-3FD5-451E-B6CA-F14E24393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375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17BE2-1E42-46FB-BB77-DE21C12803EC}" type="datetimeFigureOut">
              <a:rPr lang="en-GB" smtClean="0"/>
              <a:t>13/09/2016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1623-3FD5-451E-B6CA-F14E24393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08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17BE2-1E42-46FB-BB77-DE21C12803EC}" type="datetimeFigureOut">
              <a:rPr lang="en-GB" smtClean="0"/>
              <a:t>13/09/2016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1623-3FD5-451E-B6CA-F14E24393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220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17BE2-1E42-46FB-BB77-DE21C12803EC}" type="datetimeFigureOut">
              <a:rPr lang="en-GB" smtClean="0"/>
              <a:t>13/09/2016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1623-3FD5-451E-B6CA-F14E24393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463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17BE2-1E42-46FB-BB77-DE21C12803EC}" type="datetimeFigureOut">
              <a:rPr lang="en-GB" smtClean="0"/>
              <a:t>13/09/2016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1623-3FD5-451E-B6CA-F14E24393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313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17BE2-1E42-46FB-BB77-DE21C12803EC}" type="datetimeFigureOut">
              <a:rPr lang="en-GB" smtClean="0"/>
              <a:t>13/09/2016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1623-3FD5-451E-B6CA-F14E24393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99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17BE2-1E42-46FB-BB77-DE21C12803EC}" type="datetimeFigureOut">
              <a:rPr lang="en-GB" smtClean="0"/>
              <a:t>13/09/2016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91623-3FD5-451E-B6CA-F14E24393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164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420888"/>
            <a:ext cx="7772400" cy="1470025"/>
          </a:xfrm>
        </p:spPr>
        <p:txBody>
          <a:bodyPr>
            <a:noAutofit/>
          </a:bodyPr>
          <a:lstStyle/>
          <a:p>
            <a:r>
              <a:rPr lang="en-GB" sz="9600" b="1" dirty="0" smtClean="0">
                <a:latin typeface="Comic Sans MS" pitchFamily="66" charset="0"/>
              </a:rPr>
              <a:t>Cathedral School of St Mary Team Day!!!</a:t>
            </a:r>
            <a:endParaRPr lang="en-GB" sz="96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438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0947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839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0948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2959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0948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3910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0949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158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0950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145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0950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7114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0950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1477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095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428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095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0998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1152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8578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0937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783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1152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364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1152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380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1152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5560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1152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6000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1152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9187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1152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0652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1153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28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1153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571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1153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5644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1155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3376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0943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0456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1155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8737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1155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001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1156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9405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1156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603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1156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5614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1156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95773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1156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871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1156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076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1156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5481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1157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0656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0944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83310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1157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804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0944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634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0944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8937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0946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756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0946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5975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13_0947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4893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</Words>
  <Application>Microsoft Office PowerPoint</Application>
  <PresentationFormat>On-screen Show (4:3)</PresentationFormat>
  <Paragraphs>1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Cathedral School of St Mary Team Day!!!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Cathedral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Cathedral School of St Mary Team Day!!!</dc:title>
  <dc:creator>bkennedy</dc:creator>
  <cp:lastModifiedBy>Lindsey Cooper-Smith</cp:lastModifiedBy>
  <cp:revision>1</cp:revision>
  <dcterms:created xsi:type="dcterms:W3CDTF">2016-09-13T11:21:52Z</dcterms:created>
  <dcterms:modified xsi:type="dcterms:W3CDTF">2016-09-13T14:38:21Z</dcterms:modified>
</cp:coreProperties>
</file>